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70" r:id="rId3"/>
    <p:sldId id="362" r:id="rId4"/>
    <p:sldId id="363" r:id="rId5"/>
    <p:sldId id="360" r:id="rId6"/>
    <p:sldId id="307" r:id="rId7"/>
    <p:sldId id="358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64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8" r:id="rId27"/>
    <p:sldId id="329" r:id="rId28"/>
    <p:sldId id="326" r:id="rId29"/>
    <p:sldId id="361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2" r:id="rId42"/>
    <p:sldId id="341" r:id="rId43"/>
    <p:sldId id="357" r:id="rId44"/>
    <p:sldId id="344" r:id="rId45"/>
    <p:sldId id="345" r:id="rId46"/>
    <p:sldId id="293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55" r:id="rId55"/>
    <p:sldId id="356" r:id="rId56"/>
    <p:sldId id="354" r:id="rId57"/>
    <p:sldId id="263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C7E85-90C4-4EC8-86EB-F285D973A84A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74C52-510E-40B6-9FD3-4D38F4DB9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6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1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7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2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91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9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9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2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56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97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1C67A-9DF0-4886-B91C-A4C528A4AAB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D0910-48F4-4EB7-A10D-A60611F12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65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034" y="977627"/>
            <a:ext cx="11249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«Педагогический опыт воспитателя ОКУ «Курский приют для несовершеннолетних». Приобщение воспитанников к истории и культуре родного края»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6671" y="5708823"/>
            <a:ext cx="7206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Бородкина Ольга Семеновна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98" y="337751"/>
            <a:ext cx="7996193" cy="5997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2916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1" b="17096"/>
          <a:stretch/>
        </p:blipFill>
        <p:spPr>
          <a:xfrm>
            <a:off x="2169516" y="700216"/>
            <a:ext cx="8243111" cy="510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24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61" y="473321"/>
            <a:ext cx="8753861" cy="582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53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93" y="474103"/>
            <a:ext cx="8240014" cy="618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046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6" b="15455"/>
          <a:stretch/>
        </p:blipFill>
        <p:spPr>
          <a:xfrm>
            <a:off x="2272666" y="1054444"/>
            <a:ext cx="7662167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629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82" y="515551"/>
            <a:ext cx="8858765" cy="590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78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16" y="529280"/>
            <a:ext cx="8825814" cy="588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270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24" y="551935"/>
            <a:ext cx="8680622" cy="578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844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77" y="300198"/>
            <a:ext cx="8878609" cy="591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14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57" y="370015"/>
            <a:ext cx="9336559" cy="622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20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72" y="621824"/>
            <a:ext cx="8683214" cy="578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388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72" y="403654"/>
            <a:ext cx="7976974" cy="5982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9862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34" y="280086"/>
            <a:ext cx="9353035" cy="623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86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8" y="288325"/>
            <a:ext cx="8320216" cy="624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6273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05" y="699529"/>
            <a:ext cx="8619868" cy="574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8310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30" y="238896"/>
            <a:ext cx="9106933" cy="607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767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28" y="361777"/>
            <a:ext cx="9188278" cy="612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4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1" y="650789"/>
            <a:ext cx="8521014" cy="568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27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89" y="273908"/>
            <a:ext cx="9418938" cy="627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003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88" y="387178"/>
            <a:ext cx="8858765" cy="590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0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1" y="873210"/>
            <a:ext cx="7894938" cy="5263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38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8" y="419443"/>
            <a:ext cx="8990570" cy="599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565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93" y="345989"/>
            <a:ext cx="9056473" cy="603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9839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328827"/>
            <a:ext cx="9410700" cy="627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8820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29" y="444843"/>
            <a:ext cx="8726959" cy="581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745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89" y="477794"/>
            <a:ext cx="9056473" cy="60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4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4" y="304800"/>
            <a:ext cx="9180041" cy="612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248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16" y="551935"/>
            <a:ext cx="8817576" cy="58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54" y="247136"/>
            <a:ext cx="9410700" cy="627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438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90" y="570469"/>
            <a:ext cx="8998808" cy="599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6526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97" y="449648"/>
            <a:ext cx="8834051" cy="588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3044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39" y="667265"/>
            <a:ext cx="8328455" cy="555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289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40" y="543697"/>
            <a:ext cx="8346989" cy="556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299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8" y="387178"/>
            <a:ext cx="8974095" cy="5982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91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90" y="790833"/>
            <a:ext cx="8273878" cy="551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811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61" y="353540"/>
            <a:ext cx="9138851" cy="609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9457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40" y="883886"/>
            <a:ext cx="7969078" cy="53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03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20" y="832021"/>
            <a:ext cx="8143103" cy="542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3139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68" y="1007076"/>
            <a:ext cx="8974095" cy="5982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391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16" y="3367904"/>
            <a:ext cx="5012721" cy="334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95" y="679224"/>
            <a:ext cx="8446873" cy="56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9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3" b="68"/>
          <a:stretch/>
        </p:blipFill>
        <p:spPr>
          <a:xfrm>
            <a:off x="2932671" y="460632"/>
            <a:ext cx="5313405" cy="60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6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0" b="17149"/>
          <a:stretch/>
        </p:blipFill>
        <p:spPr>
          <a:xfrm>
            <a:off x="1258659" y="784654"/>
            <a:ext cx="9590573" cy="5286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098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46" y="428368"/>
            <a:ext cx="8924667" cy="594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421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99" y="593125"/>
            <a:ext cx="8501448" cy="5667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0782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1" y="510746"/>
            <a:ext cx="8896865" cy="593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4429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76" y="477795"/>
            <a:ext cx="8941143" cy="596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0673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98" y="494271"/>
            <a:ext cx="8958648" cy="597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1706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r="31617" b="3645"/>
          <a:stretch/>
        </p:blipFill>
        <p:spPr>
          <a:xfrm>
            <a:off x="3616411" y="370702"/>
            <a:ext cx="4135395" cy="630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018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1" y="527221"/>
            <a:ext cx="8743435" cy="582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6107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44" r="-344"/>
          <a:stretch/>
        </p:blipFill>
        <p:spPr>
          <a:xfrm>
            <a:off x="1564159" y="889686"/>
            <a:ext cx="8716662" cy="541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590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69" y="576648"/>
            <a:ext cx="7760043" cy="582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1683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7611" y="2529016"/>
            <a:ext cx="95756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2" y="502509"/>
            <a:ext cx="7856150" cy="589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16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36" b="15978"/>
          <a:stretch/>
        </p:blipFill>
        <p:spPr>
          <a:xfrm>
            <a:off x="1713469" y="673475"/>
            <a:ext cx="9218141" cy="5726727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40041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24" y="279399"/>
            <a:ext cx="4730064" cy="630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4966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70" y="576649"/>
            <a:ext cx="7545860" cy="565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6696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29</Words>
  <Application>Microsoft Office PowerPoint</Application>
  <PresentationFormat>Произвольный</PresentationFormat>
  <Paragraphs>3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ГУСОН</cp:lastModifiedBy>
  <cp:revision>79</cp:revision>
  <dcterms:created xsi:type="dcterms:W3CDTF">2020-02-10T12:32:47Z</dcterms:created>
  <dcterms:modified xsi:type="dcterms:W3CDTF">2020-09-17T09:01:41Z</dcterms:modified>
</cp:coreProperties>
</file>